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43CED-58C9-4E66-A330-27585A211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7B9B1-0410-4269-BFA6-F202AC4C7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27F81-0A8D-46B1-994A-A9B02FFF9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D010-5801-46FF-91FC-64C798903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DC58B-0291-4972-ABB2-F1E6EB71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1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14723-6EC7-4873-9368-01840782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F1F21-5970-4337-B4F3-7A7DFA670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73E37-E234-44BD-A1E1-54A2A997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99231-F23F-4EFC-90D0-C0E8B742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734CE-C57E-4D56-8BCC-C2A015A05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3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79E380-E594-4F9B-BA6B-27AB6C45B0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D8D8D-0214-44DB-B3E7-EF62EC405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EDDE9-D07A-4E1F-A240-66C91365A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04553-BF9B-4917-9371-F5CE91C42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BCAC5-2FCF-4533-8E98-D5749740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2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F771E-5FF7-40DC-BF3C-80220ECFA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8C76C-6F29-4FE3-81C6-041AA1F7D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AEC1A-084F-4071-801F-5D5E8BBF6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F50A1-5391-481E-8C2D-2AC2BAA2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6D492-D5EB-40B7-B53E-8B7236CA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60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F6643-9C56-4A69-86A9-88D858BE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727AC6-FB3C-4298-9B8C-69A6E7047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16669-D335-433A-9616-D6A536D6A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3679B-5A2D-45A9-A318-AAC9B6E0A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EC55F-EA6C-411F-A8B0-155A5EA63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9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D0FDF-66A4-44E1-804E-FB6F94FE2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CB205-4F13-4C01-97B3-E6D41C3CC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B28C6-FFEC-4B2A-8DC0-1D5973719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7F63B-9884-49E1-8236-5EE0B7FA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C228-B7B9-4722-AE43-E246BD70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D42EC-96C3-44AA-B424-64AC93DC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6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73F23-4F84-4277-967C-B93AA9720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BF752-F936-46C5-8575-BF35C9A7F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2EC1C-55CC-4588-83E4-91BC7399E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06F12F-C226-4B41-B8EE-D16DFB489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8EAF85-ECF5-4494-9AFA-46A8CBF83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35980D-ECF2-4C84-B18D-CF8582E23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95CD13-9159-438E-AC7D-68906B99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077F52-5366-44F2-92CC-27371035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4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66C2-75BE-4BBC-AFB7-8245C7359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B28772-AC4F-4301-B04A-A0DDB569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870FE9-3DF1-40B3-92E8-443BEC7B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C63EF3-FA4C-4A81-816E-86220B14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CA5AF2-28A1-4611-A266-9A77C3ADC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44185-7EA7-4D45-8B2F-40FF43F4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30250-1598-4AB8-B536-CE51EED4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8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38496-FA10-44AD-B6E8-173B714B4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6142C-52B4-45DF-9FC9-6680B4A11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C609D6-3279-41EA-A99E-0622788E2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87EAE-1E07-4FC9-AF7A-864C3789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55B2E2-AEAD-4FED-8DD1-F9FFCCB31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5A284E-0984-4A71-BD99-761FEB081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3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B2779-4975-4B86-8D97-4B208B48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E727D5-752D-4210-973A-C880AFE2B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195F5-44DA-465F-85D8-226E73518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C9806-CDDF-49D8-9FF2-FA51A75A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C3815-4BC3-4D3F-BC0F-48C3A46D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B45C6-5E69-4CEF-AB59-DCC91FBCB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6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E8A1A5-47C1-4086-8F72-6292E37A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830E8-B80B-43CC-AD08-027F517C7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62F70-9C0B-4620-9B71-E1F68A74CE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A5BA8-50CF-480E-9BC3-77A0DCC6D9C5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14D39-2585-4CB6-9105-8A32FB797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DFAB6-7117-4D10-BA0F-5B06FAEEA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FCB8C-91B0-48EB-BC11-61C601F51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1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B6E11-CB3E-4BFC-B3A8-2750508784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DE4D1-F47C-42CE-AAC8-E78007A01E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34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Kayla M. Payne</dc:creator>
  <cp:lastModifiedBy>Kayla M. Payne</cp:lastModifiedBy>
  <cp:revision>1</cp:revision>
  <dcterms:created xsi:type="dcterms:W3CDTF">2021-07-15T19:51:46Z</dcterms:created>
  <dcterms:modified xsi:type="dcterms:W3CDTF">2021-07-15T19:52:05Z</dcterms:modified>
</cp:coreProperties>
</file>